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7"/>
  </p:notesMasterIdLst>
  <p:handoutMasterIdLst>
    <p:handoutMasterId r:id="rId8"/>
  </p:handoutMasterIdLst>
  <p:sldIdLst>
    <p:sldId id="336" r:id="rId2"/>
    <p:sldId id="338" r:id="rId3"/>
    <p:sldId id="337" r:id="rId4"/>
    <p:sldId id="339" r:id="rId5"/>
    <p:sldId id="34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10/29/2011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10/29/2011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3505200"/>
            <a:ext cx="533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The Battle </a:t>
            </a:r>
            <a:r>
              <a:rPr lang="en-US" sz="3600" dirty="0" smtClean="0"/>
              <a:t>Begins</a:t>
            </a:r>
          </a:p>
          <a:p>
            <a:pPr algn="ctr"/>
            <a:endParaRPr lang="en-US" sz="2000" dirty="0"/>
          </a:p>
          <a:p>
            <a:pPr algn="ctr"/>
            <a:r>
              <a:rPr lang="en-US" sz="2000" i="1" dirty="0" smtClean="0"/>
              <a:t>Chapter </a:t>
            </a:r>
            <a:r>
              <a:rPr lang="en-US" sz="2000" i="1" dirty="0" smtClean="0"/>
              <a:t>7</a:t>
            </a:r>
          </a:p>
          <a:p>
            <a:pPr algn="ctr"/>
            <a:r>
              <a:rPr lang="en-US" sz="2000" dirty="0"/>
              <a:t>Joshua 1-2; 6; 8; 10-11; 23-24</a:t>
            </a:r>
            <a:r>
              <a:rPr lang="en-US" sz="2000" i="1" dirty="0" smtClean="0"/>
              <a:t> </a:t>
            </a:r>
            <a:endParaRPr lang="en-US" sz="20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295400"/>
            <a:ext cx="678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I. Three </a:t>
            </a:r>
            <a:r>
              <a:rPr lang="en-US" sz="2400" b="1" u="sng" dirty="0"/>
              <a:t>tools</a:t>
            </a:r>
            <a:r>
              <a:rPr lang="en-US" sz="2400" dirty="0"/>
              <a:t> you need to be successful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286000"/>
            <a:ext cx="525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A. Be people of the </a:t>
            </a:r>
            <a:r>
              <a:rPr lang="en-US" sz="2000" b="1" u="sng" dirty="0"/>
              <a:t>word</a:t>
            </a:r>
            <a:r>
              <a:rPr lang="en-US" sz="2000" dirty="0"/>
              <a:t> (Joshua 1:8)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3276600"/>
            <a:ext cx="56580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B. Be people </a:t>
            </a:r>
            <a:r>
              <a:rPr lang="en-US" sz="2000" dirty="0" smtClean="0"/>
              <a:t>who are </a:t>
            </a:r>
            <a:r>
              <a:rPr lang="en-US" sz="2000" b="1" u="sng" dirty="0" smtClean="0"/>
              <a:t>dependent</a:t>
            </a:r>
            <a:r>
              <a:rPr lang="en-US" sz="2000" dirty="0" smtClean="0"/>
              <a:t> on God.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47800" y="4343400"/>
            <a:ext cx="58977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C. Be people </a:t>
            </a:r>
            <a:r>
              <a:rPr lang="en-US" sz="2000" dirty="0" smtClean="0"/>
              <a:t>who are </a:t>
            </a:r>
            <a:r>
              <a:rPr lang="en-US" sz="2000" b="1" u="sng" dirty="0" smtClean="0"/>
              <a:t>identified</a:t>
            </a:r>
            <a:r>
              <a:rPr lang="en-US" sz="2000" dirty="0" smtClean="0"/>
              <a:t> </a:t>
            </a:r>
            <a:r>
              <a:rPr lang="en-US" sz="2000" dirty="0"/>
              <a:t>with God.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405147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1400" y="1570335"/>
            <a:ext cx="7226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II. The battles </a:t>
            </a:r>
            <a:r>
              <a:rPr lang="en-US" sz="2400" b="1" u="sng" dirty="0"/>
              <a:t>begins</a:t>
            </a:r>
            <a:r>
              <a:rPr lang="en-US" sz="2400" dirty="0"/>
              <a:t> and the </a:t>
            </a:r>
            <a:r>
              <a:rPr lang="en-US" sz="2400" b="1" u="sng" dirty="0"/>
              <a:t>land</a:t>
            </a:r>
            <a:r>
              <a:rPr lang="en-US" sz="2400" dirty="0"/>
              <a:t> is taken.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149625" y="29591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“</a:t>
            </a:r>
            <a:r>
              <a:rPr lang="en-US" b="1" dirty="0"/>
              <a:t>So Joshua took the entire land, just as the </a:t>
            </a:r>
            <a:r>
              <a:rPr lang="en-US" b="1" dirty="0" smtClean="0"/>
              <a:t>LORD</a:t>
            </a:r>
          </a:p>
          <a:p>
            <a:pPr algn="just"/>
            <a:r>
              <a:rPr lang="en-US" b="1" dirty="0" smtClean="0"/>
              <a:t>had </a:t>
            </a:r>
            <a:r>
              <a:rPr lang="en-US" b="1" dirty="0"/>
              <a:t>directed Moses, and he gave it as </a:t>
            </a:r>
            <a:r>
              <a:rPr lang="en-US" b="1" dirty="0" smtClean="0"/>
              <a:t>an </a:t>
            </a:r>
            <a:r>
              <a:rPr lang="en-US" b="1" dirty="0"/>
              <a:t>inheritance </a:t>
            </a:r>
            <a:endParaRPr lang="en-US" b="1" dirty="0" smtClean="0"/>
          </a:p>
          <a:p>
            <a:pPr algn="just"/>
            <a:r>
              <a:rPr lang="en-US" b="1" dirty="0" smtClean="0"/>
              <a:t>to </a:t>
            </a:r>
            <a:r>
              <a:rPr lang="en-US" b="1" dirty="0"/>
              <a:t>Israel according to their </a:t>
            </a:r>
            <a:r>
              <a:rPr lang="en-US" b="1" dirty="0" smtClean="0"/>
              <a:t>tribal </a:t>
            </a:r>
            <a:r>
              <a:rPr lang="en-US" b="1" dirty="0"/>
              <a:t>divisions. Then the </a:t>
            </a:r>
            <a:endParaRPr lang="en-US" b="1" dirty="0" smtClean="0"/>
          </a:p>
          <a:p>
            <a:pPr algn="just"/>
            <a:r>
              <a:rPr lang="en-US" b="1" dirty="0" smtClean="0"/>
              <a:t>land </a:t>
            </a:r>
            <a:r>
              <a:rPr lang="en-US" b="1" dirty="0"/>
              <a:t>had rest from war</a:t>
            </a:r>
            <a:r>
              <a:rPr lang="en-US" dirty="0" smtClean="0"/>
              <a:t>.”                        (Joshua 11:23)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1115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799"/>
            <a:ext cx="7018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III. </a:t>
            </a:r>
            <a:r>
              <a:rPr lang="en-US" sz="2400" b="1" u="sng" dirty="0"/>
              <a:t>Two</a:t>
            </a:r>
            <a:r>
              <a:rPr lang="en-US" sz="2400" dirty="0"/>
              <a:t> reasons God </a:t>
            </a:r>
            <a:r>
              <a:rPr lang="en-US" sz="2400" dirty="0" smtClean="0"/>
              <a:t>gives </a:t>
            </a:r>
            <a:r>
              <a:rPr lang="en-US" sz="2400" dirty="0"/>
              <a:t>Israel the Land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2514600"/>
            <a:ext cx="5237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lphaUcPeriod"/>
            </a:pPr>
            <a:r>
              <a:rPr lang="en-US" sz="2000" dirty="0" smtClean="0"/>
              <a:t>Because </a:t>
            </a:r>
            <a:r>
              <a:rPr lang="en-US" sz="2000" dirty="0"/>
              <a:t>of the </a:t>
            </a:r>
            <a:r>
              <a:rPr lang="en-US" sz="2000" b="1" u="sng" dirty="0"/>
              <a:t>wickedness</a:t>
            </a:r>
            <a:r>
              <a:rPr lang="en-US" sz="2000" dirty="0"/>
              <a:t> of the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inhabitants </a:t>
            </a:r>
            <a:r>
              <a:rPr lang="en-US" sz="2000" dirty="0"/>
              <a:t>to the land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3962400"/>
            <a:ext cx="54702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B. Because God wants to make </a:t>
            </a:r>
            <a:r>
              <a:rPr lang="en-US" sz="2000" b="1" u="sng" dirty="0"/>
              <a:t>Himself</a:t>
            </a:r>
            <a:r>
              <a:rPr lang="en-US" sz="2000" dirty="0"/>
              <a:t>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b="1" u="sng" dirty="0" smtClean="0"/>
              <a:t>known</a:t>
            </a:r>
            <a:r>
              <a:rPr lang="en-US" sz="2000" dirty="0" smtClean="0"/>
              <a:t> </a:t>
            </a:r>
            <a:r>
              <a:rPr lang="en-US" sz="2000" dirty="0"/>
              <a:t>among the nations.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657668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674167"/>
            <a:ext cx="7583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does this have to do with our lives today?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600200" y="3000345"/>
            <a:ext cx="59064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Make his name </a:t>
            </a:r>
            <a:r>
              <a:rPr lang="en-US" sz="2000" b="1" u="sng" dirty="0"/>
              <a:t>know</a:t>
            </a:r>
            <a:r>
              <a:rPr lang="en-US" sz="2000" dirty="0"/>
              <a:t> among all the </a:t>
            </a:r>
            <a:r>
              <a:rPr lang="en-US" sz="2000" b="1" u="sng" dirty="0"/>
              <a:t>people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1761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</TotalTime>
  <Words>165</Words>
  <Application>Microsoft Office PowerPoint</Application>
  <PresentationFormat>On-screen Show (4:3)</PresentationFormat>
  <Paragraphs>21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75</cp:revision>
  <dcterms:created xsi:type="dcterms:W3CDTF">2011-01-25T13:46:25Z</dcterms:created>
  <dcterms:modified xsi:type="dcterms:W3CDTF">2011-10-29T19:01:33Z</dcterms:modified>
</cp:coreProperties>
</file>